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8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995" r:id="rId42"/>
    <p:sldId id="1944" r:id="rId43"/>
    <p:sldId id="1945" r:id="rId44"/>
    <p:sldId id="1997" r:id="rId45"/>
    <p:sldId id="1992" r:id="rId46"/>
    <p:sldId id="1993" r:id="rId47"/>
    <p:sldId id="1998" r:id="rId48"/>
    <p:sldId id="1999" r:id="rId49"/>
    <p:sldId id="2000" r:id="rId50"/>
    <p:sldId id="1123" r:id="rId51"/>
    <p:sldId id="1122" r:id="rId52"/>
    <p:sldId id="293" r:id="rId53"/>
    <p:sldId id="1984" r:id="rId54"/>
    <p:sldId id="1985" r:id="rId55"/>
    <p:sldId id="1113" r:id="rId56"/>
    <p:sldId id="1987" r:id="rId57"/>
    <p:sldId id="1980" r:id="rId58"/>
    <p:sldId id="292" r:id="rId59"/>
    <p:sldId id="1943" r:id="rId60"/>
    <p:sldId id="1028" r:id="rId61"/>
    <p:sldId id="1111" r:id="rId62"/>
    <p:sldId id="1047" r:id="rId63"/>
    <p:sldId id="1938" r:id="rId64"/>
    <p:sldId id="1939" r:id="rId65"/>
    <p:sldId id="1050" r:id="rId66"/>
    <p:sldId id="1952" r:id="rId67"/>
    <p:sldId id="1977" r:id="rId68"/>
    <p:sldId id="1953" r:id="rId69"/>
    <p:sldId id="1978" r:id="rId70"/>
    <p:sldId id="1954" r:id="rId71"/>
    <p:sldId id="1979" r:id="rId72"/>
    <p:sldId id="1968" r:id="rId73"/>
    <p:sldId id="1204" r:id="rId74"/>
    <p:sldId id="1951" r:id="rId75"/>
    <p:sldId id="1192" r:id="rId76"/>
    <p:sldId id="11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languages need cheap and effective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760567" y="1044110"/>
            <a:ext cx="6958635" cy="83099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The golden thread of strongly-typed functional programming will appeal far into the future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2336</Words>
  <Application>Microsoft Office PowerPoint</Application>
  <PresentationFormat>Widescreen</PresentationFormat>
  <Paragraphs>416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81</cp:revision>
  <dcterms:created xsi:type="dcterms:W3CDTF">2021-05-20T11:17:25Z</dcterms:created>
  <dcterms:modified xsi:type="dcterms:W3CDTF">2021-06-22T00:18:09Z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